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22"/>
  </p:notesMasterIdLst>
  <p:sldIdLst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59" r:id="rId21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85732" autoAdjust="0"/>
  </p:normalViewPr>
  <p:slideViewPr>
    <p:cSldViewPr>
      <p:cViewPr varScale="1">
        <p:scale>
          <a:sx n="71" d="100"/>
          <a:sy n="71" d="100"/>
        </p:scale>
        <p:origin x="-966" y="-9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0F5D7-5B21-4523-BD2B-DB898BA4456C}" type="doc">
      <dgm:prSet loTypeId="urn:microsoft.com/office/officeart/2008/layout/AlternatingHexagons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1FA00B-F05C-4F01-886F-6831B5B03EC4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знания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D7CE3C-43FC-4938-83DF-6603863FB3D7}" type="parTrans" cxnId="{1EE577D4-CA00-4AED-BDFF-A08508AF0EE2}">
      <dgm:prSet/>
      <dgm:spPr/>
      <dgm:t>
        <a:bodyPr/>
        <a:lstStyle/>
        <a:p>
          <a:endParaRPr lang="ru-RU"/>
        </a:p>
      </dgm:t>
    </dgm:pt>
    <dgm:pt modelId="{70AA76BD-33E3-4703-B6DD-3AB2A9465D84}" type="sibTrans" cxnId="{1EE577D4-CA00-4AED-BDFF-A08508AF0EE2}">
      <dgm:prSet/>
      <dgm:spPr/>
      <dgm:t>
        <a:bodyPr/>
        <a:lstStyle/>
        <a:p>
          <a:endParaRPr lang="ru-RU"/>
        </a:p>
      </dgm:t>
    </dgm:pt>
    <dgm:pt modelId="{2256CB3D-6B86-4F7A-B21A-80041C45338C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патриотическое сознание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1C5504-6BE3-445E-A2D6-4C0CBBF9FBD4}" type="parTrans" cxnId="{1035181F-27BE-4C65-B24F-BDC84A89B5F1}">
      <dgm:prSet/>
      <dgm:spPr/>
      <dgm:t>
        <a:bodyPr/>
        <a:lstStyle/>
        <a:p>
          <a:endParaRPr lang="ru-RU"/>
        </a:p>
      </dgm:t>
    </dgm:pt>
    <dgm:pt modelId="{93D141F3-F240-4A57-852D-0A1C46E4456F}" type="sibTrans" cxnId="{1035181F-27BE-4C65-B24F-BDC84A89B5F1}">
      <dgm:prSet/>
      <dgm:spPr/>
      <dgm:t>
        <a:bodyPr/>
        <a:lstStyle/>
        <a:p>
          <a:endParaRPr lang="ru-RU"/>
        </a:p>
      </dgm:t>
    </dgm:pt>
    <dgm:pt modelId="{19AEB370-7FE1-468B-832E-0477C12213B2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чувства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59FC24-E81C-4F9F-A0AC-D4F2203F871C}" type="parTrans" cxnId="{372FFDD4-0122-4741-A8C3-963E638C952E}">
      <dgm:prSet/>
      <dgm:spPr/>
      <dgm:t>
        <a:bodyPr/>
        <a:lstStyle/>
        <a:p>
          <a:endParaRPr lang="ru-RU"/>
        </a:p>
      </dgm:t>
    </dgm:pt>
    <dgm:pt modelId="{A58D8A05-679F-4FC6-99EB-9890A9047EBF}" type="sibTrans" cxnId="{372FFDD4-0122-4741-A8C3-963E638C952E}">
      <dgm:prSet/>
      <dgm:spPr/>
      <dgm:t>
        <a:bodyPr/>
        <a:lstStyle/>
        <a:p>
          <a:endParaRPr lang="ru-RU"/>
        </a:p>
      </dgm:t>
    </dgm:pt>
    <dgm:pt modelId="{0E6F83FA-6ABB-4A5E-86F8-3FC0000BFA39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потребности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F51281-2618-4EBF-87F1-42D9A1428C9B}" type="parTrans" cxnId="{C864B5F2-6CE7-41D4-AEDC-6FBDC37AF668}">
      <dgm:prSet/>
      <dgm:spPr/>
      <dgm:t>
        <a:bodyPr/>
        <a:lstStyle/>
        <a:p>
          <a:endParaRPr lang="ru-RU"/>
        </a:p>
      </dgm:t>
    </dgm:pt>
    <dgm:pt modelId="{6E01FC8C-AB95-4DA0-87CA-9E26F21A203C}" type="sibTrans" cxnId="{C864B5F2-6CE7-41D4-AEDC-6FBDC37AF668}">
      <dgm:prSet/>
      <dgm:spPr/>
      <dgm:t>
        <a:bodyPr/>
        <a:lstStyle/>
        <a:p>
          <a:endParaRPr lang="ru-RU"/>
        </a:p>
      </dgm:t>
    </dgm:pt>
    <dgm:pt modelId="{AC644053-7E63-40D5-9B58-38CA88BCC3FD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убеждения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EE72C-778D-47E2-8E00-87B54B9F8A6F}" type="parTrans" cxnId="{196BD1CD-9D84-4A94-98FA-BBD6506FA434}">
      <dgm:prSet/>
      <dgm:spPr/>
      <dgm:t>
        <a:bodyPr/>
        <a:lstStyle/>
        <a:p>
          <a:endParaRPr lang="ru-RU"/>
        </a:p>
      </dgm:t>
    </dgm:pt>
    <dgm:pt modelId="{DAA8C27D-79EE-42A8-A4A8-E0C082511DCA}" type="sibTrans" cxnId="{196BD1CD-9D84-4A94-98FA-BBD6506FA434}">
      <dgm:prSet/>
      <dgm:spPr/>
      <dgm:t>
        <a:bodyPr/>
        <a:lstStyle/>
        <a:p>
          <a:endParaRPr lang="ru-RU"/>
        </a:p>
      </dgm:t>
    </dgm:pt>
    <dgm:pt modelId="{33022EE9-1B8D-4714-8631-74D9CA81E658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патриотическая деятельность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81130-08FF-4700-94FD-428052C0FC46}" type="parTrans" cxnId="{CE586A18-E45A-4EF8-BFFE-E89545D512C8}">
      <dgm:prSet/>
      <dgm:spPr/>
      <dgm:t>
        <a:bodyPr/>
        <a:lstStyle/>
        <a:p>
          <a:endParaRPr lang="ru-RU"/>
        </a:p>
      </dgm:t>
    </dgm:pt>
    <dgm:pt modelId="{832086C2-980D-46C0-A18C-3C35E4B99147}" type="sibTrans" cxnId="{CE586A18-E45A-4EF8-BFFE-E89545D512C8}">
      <dgm:prSet/>
      <dgm:spPr/>
      <dgm:t>
        <a:bodyPr/>
        <a:lstStyle/>
        <a:p>
          <a:endParaRPr lang="ru-RU"/>
        </a:p>
      </dgm:t>
    </dgm:pt>
    <dgm:pt modelId="{F17B57AB-6D36-40B6-8395-6192EE3D62FC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патриотическое пове­дение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A7F99-5A0C-4420-B754-3C3269663359}" type="sibTrans" cxnId="{D1F6FBEA-C4E9-45B4-BE05-C0D561E0E0B9}">
      <dgm:prSet/>
      <dgm:spPr/>
      <dgm:t>
        <a:bodyPr/>
        <a:lstStyle/>
        <a:p>
          <a:endParaRPr lang="ru-RU"/>
        </a:p>
      </dgm:t>
    </dgm:pt>
    <dgm:pt modelId="{8D42BA8D-A96F-4C85-8DD7-7CF4CCFA4773}" type="parTrans" cxnId="{D1F6FBEA-C4E9-45B4-BE05-C0D561E0E0B9}">
      <dgm:prSet/>
      <dgm:spPr/>
      <dgm:t>
        <a:bodyPr/>
        <a:lstStyle/>
        <a:p>
          <a:endParaRPr lang="ru-RU"/>
        </a:p>
      </dgm:t>
    </dgm:pt>
    <dgm:pt modelId="{8085D4BE-9EA4-437D-AD0D-B3C99A960981}" type="pres">
      <dgm:prSet presAssocID="{76B0F5D7-5B21-4523-BD2B-DB898BA4456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5CE53C3-B9A0-4FC7-802A-CF8D3AD06829}" type="pres">
      <dgm:prSet presAssocID="{581FA00B-F05C-4F01-886F-6831B5B03EC4}" presName="composite" presStyleCnt="0"/>
      <dgm:spPr/>
    </dgm:pt>
    <dgm:pt modelId="{6DF5EE4E-F51C-46A4-80C5-F2092CF57FE7}" type="pres">
      <dgm:prSet presAssocID="{581FA00B-F05C-4F01-886F-6831B5B03EC4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14C26-0266-4E90-830B-3C1A0A5D63B9}" type="pres">
      <dgm:prSet presAssocID="{581FA00B-F05C-4F01-886F-6831B5B03EC4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4C108-7652-47F9-B4FA-D7AB71C50DFE}" type="pres">
      <dgm:prSet presAssocID="{581FA00B-F05C-4F01-886F-6831B5B03EC4}" presName="BalanceSpacing" presStyleCnt="0"/>
      <dgm:spPr/>
    </dgm:pt>
    <dgm:pt modelId="{D23FD9C8-AC93-4B59-92A1-60A31A649935}" type="pres">
      <dgm:prSet presAssocID="{581FA00B-F05C-4F01-886F-6831B5B03EC4}" presName="BalanceSpacing1" presStyleCnt="0"/>
      <dgm:spPr/>
    </dgm:pt>
    <dgm:pt modelId="{638DB7A6-9A99-43A0-B3CF-C86651003CCB}" type="pres">
      <dgm:prSet presAssocID="{70AA76BD-33E3-4703-B6DD-3AB2A9465D84}" presName="Accent1Text" presStyleLbl="node1" presStyleIdx="1" presStyleCnt="8"/>
      <dgm:spPr/>
      <dgm:t>
        <a:bodyPr/>
        <a:lstStyle/>
        <a:p>
          <a:endParaRPr lang="ru-RU"/>
        </a:p>
      </dgm:t>
    </dgm:pt>
    <dgm:pt modelId="{94FFADE7-C927-4EEA-8287-69167F9DABCB}" type="pres">
      <dgm:prSet presAssocID="{70AA76BD-33E3-4703-B6DD-3AB2A9465D84}" presName="spaceBetweenRectangles" presStyleCnt="0"/>
      <dgm:spPr/>
    </dgm:pt>
    <dgm:pt modelId="{4D3BFDFA-875E-4CD7-8886-53F8836ADADA}" type="pres">
      <dgm:prSet presAssocID="{19AEB370-7FE1-468B-832E-0477C12213B2}" presName="composite" presStyleCnt="0"/>
      <dgm:spPr/>
    </dgm:pt>
    <dgm:pt modelId="{757C5E16-0B42-4189-9821-0906E09A0F40}" type="pres">
      <dgm:prSet presAssocID="{19AEB370-7FE1-468B-832E-0477C12213B2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5B1C0-7868-44DC-9B17-2F07F64E966F}" type="pres">
      <dgm:prSet presAssocID="{19AEB370-7FE1-468B-832E-0477C12213B2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B5549-127A-417D-BB36-208836C0687E}" type="pres">
      <dgm:prSet presAssocID="{19AEB370-7FE1-468B-832E-0477C12213B2}" presName="BalanceSpacing" presStyleCnt="0"/>
      <dgm:spPr/>
    </dgm:pt>
    <dgm:pt modelId="{69BB4EC4-FB29-47D1-8B4F-F6D6C46B06BC}" type="pres">
      <dgm:prSet presAssocID="{19AEB370-7FE1-468B-832E-0477C12213B2}" presName="BalanceSpacing1" presStyleCnt="0"/>
      <dgm:spPr/>
    </dgm:pt>
    <dgm:pt modelId="{A6C3DE23-CF9B-46B2-978A-3DE367DCB23A}" type="pres">
      <dgm:prSet presAssocID="{A58D8A05-679F-4FC6-99EB-9890A9047EBF}" presName="Accent1Text" presStyleLbl="node1" presStyleIdx="3" presStyleCnt="8"/>
      <dgm:spPr/>
      <dgm:t>
        <a:bodyPr/>
        <a:lstStyle/>
        <a:p>
          <a:endParaRPr lang="ru-RU"/>
        </a:p>
      </dgm:t>
    </dgm:pt>
    <dgm:pt modelId="{127D90B8-7F25-4D0F-AC3C-FF087D20A519}" type="pres">
      <dgm:prSet presAssocID="{A58D8A05-679F-4FC6-99EB-9890A9047EBF}" presName="spaceBetweenRectangles" presStyleCnt="0"/>
      <dgm:spPr/>
    </dgm:pt>
    <dgm:pt modelId="{AEF73805-EF2F-40E4-BFFC-51AB9022C524}" type="pres">
      <dgm:prSet presAssocID="{AC644053-7E63-40D5-9B58-38CA88BCC3FD}" presName="composite" presStyleCnt="0"/>
      <dgm:spPr/>
    </dgm:pt>
    <dgm:pt modelId="{5166BF0C-0ACB-465F-B4A9-748FFE02B131}" type="pres">
      <dgm:prSet presAssocID="{AC644053-7E63-40D5-9B58-38CA88BCC3FD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8BC15-D9DD-4BDF-ABFC-1867A525C212}" type="pres">
      <dgm:prSet presAssocID="{AC644053-7E63-40D5-9B58-38CA88BCC3FD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22F2B-347A-4C96-8293-1A3BE319A9FB}" type="pres">
      <dgm:prSet presAssocID="{AC644053-7E63-40D5-9B58-38CA88BCC3FD}" presName="BalanceSpacing" presStyleCnt="0"/>
      <dgm:spPr/>
    </dgm:pt>
    <dgm:pt modelId="{6616F0E9-4EA9-45C0-93E4-2B6AA0029C28}" type="pres">
      <dgm:prSet presAssocID="{AC644053-7E63-40D5-9B58-38CA88BCC3FD}" presName="BalanceSpacing1" presStyleCnt="0"/>
      <dgm:spPr/>
    </dgm:pt>
    <dgm:pt modelId="{99376E46-2E4B-4E10-8647-3079401BB7D3}" type="pres">
      <dgm:prSet presAssocID="{DAA8C27D-79EE-42A8-A4A8-E0C082511DCA}" presName="Accent1Text" presStyleLbl="node1" presStyleIdx="5" presStyleCnt="8"/>
      <dgm:spPr/>
      <dgm:t>
        <a:bodyPr/>
        <a:lstStyle/>
        <a:p>
          <a:endParaRPr lang="ru-RU"/>
        </a:p>
      </dgm:t>
    </dgm:pt>
    <dgm:pt modelId="{CBB74539-9193-4D3E-A3B6-AE7B5A734302}" type="pres">
      <dgm:prSet presAssocID="{DAA8C27D-79EE-42A8-A4A8-E0C082511DCA}" presName="spaceBetweenRectangles" presStyleCnt="0"/>
      <dgm:spPr/>
    </dgm:pt>
    <dgm:pt modelId="{C318D6E1-28AA-4AE7-9279-99A904FA7038}" type="pres">
      <dgm:prSet presAssocID="{F17B57AB-6D36-40B6-8395-6192EE3D62FC}" presName="composite" presStyleCnt="0"/>
      <dgm:spPr/>
    </dgm:pt>
    <dgm:pt modelId="{CF8373A0-974C-4998-BB4D-BB8F37A64619}" type="pres">
      <dgm:prSet presAssocID="{F17B57AB-6D36-40B6-8395-6192EE3D62FC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397C5-02F3-41D6-BD4E-9368AA3E968F}" type="pres">
      <dgm:prSet presAssocID="{F17B57AB-6D36-40B6-8395-6192EE3D62FC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89EA71F8-2C05-4AC7-8826-36F0552647F2}" type="pres">
      <dgm:prSet presAssocID="{F17B57AB-6D36-40B6-8395-6192EE3D62FC}" presName="BalanceSpacing" presStyleCnt="0"/>
      <dgm:spPr/>
    </dgm:pt>
    <dgm:pt modelId="{076FB66A-0F76-4BB1-B492-AC7ECACDEF24}" type="pres">
      <dgm:prSet presAssocID="{F17B57AB-6D36-40B6-8395-6192EE3D62FC}" presName="BalanceSpacing1" presStyleCnt="0"/>
      <dgm:spPr/>
    </dgm:pt>
    <dgm:pt modelId="{AAF9489F-3B0E-4EFA-AA17-3CE419A5117C}" type="pres">
      <dgm:prSet presAssocID="{CD0A7F99-5A0C-4420-B754-3C3269663359}" presName="Accent1Text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A57929EA-06A0-41FE-A65F-EF003A844442}" type="presOf" srcId="{19AEB370-7FE1-468B-832E-0477C12213B2}" destId="{757C5E16-0B42-4189-9821-0906E09A0F40}" srcOrd="0" destOrd="0" presId="urn:microsoft.com/office/officeart/2008/layout/AlternatingHexagons"/>
    <dgm:cxn modelId="{41D536A1-1F0F-451B-9E99-9908448BFD5E}" type="presOf" srcId="{A58D8A05-679F-4FC6-99EB-9890A9047EBF}" destId="{A6C3DE23-CF9B-46B2-978A-3DE367DCB23A}" srcOrd="0" destOrd="0" presId="urn:microsoft.com/office/officeart/2008/layout/AlternatingHexagons"/>
    <dgm:cxn modelId="{0C0BCA22-3707-4A1C-B42B-F4BEBF29D1BF}" type="presOf" srcId="{76B0F5D7-5B21-4523-BD2B-DB898BA4456C}" destId="{8085D4BE-9EA4-437D-AD0D-B3C99A960981}" srcOrd="0" destOrd="0" presId="urn:microsoft.com/office/officeart/2008/layout/AlternatingHexagons"/>
    <dgm:cxn modelId="{372FFDD4-0122-4741-A8C3-963E638C952E}" srcId="{76B0F5D7-5B21-4523-BD2B-DB898BA4456C}" destId="{19AEB370-7FE1-468B-832E-0477C12213B2}" srcOrd="1" destOrd="0" parTransId="{F059FC24-E81C-4F9F-A0AC-D4F2203F871C}" sibTransId="{A58D8A05-679F-4FC6-99EB-9890A9047EBF}"/>
    <dgm:cxn modelId="{1EE577D4-CA00-4AED-BDFF-A08508AF0EE2}" srcId="{76B0F5D7-5B21-4523-BD2B-DB898BA4456C}" destId="{581FA00B-F05C-4F01-886F-6831B5B03EC4}" srcOrd="0" destOrd="0" parTransId="{36D7CE3C-43FC-4938-83DF-6603863FB3D7}" sibTransId="{70AA76BD-33E3-4703-B6DD-3AB2A9465D84}"/>
    <dgm:cxn modelId="{1035181F-27BE-4C65-B24F-BDC84A89B5F1}" srcId="{581FA00B-F05C-4F01-886F-6831B5B03EC4}" destId="{2256CB3D-6B86-4F7A-B21A-80041C45338C}" srcOrd="0" destOrd="0" parTransId="{FF1C5504-6BE3-445E-A2D6-4C0CBBF9FBD4}" sibTransId="{93D141F3-F240-4A57-852D-0A1C46E4456F}"/>
    <dgm:cxn modelId="{9810C552-C572-4098-AD69-3B95D0DBF6EE}" type="presOf" srcId="{DAA8C27D-79EE-42A8-A4A8-E0C082511DCA}" destId="{99376E46-2E4B-4E10-8647-3079401BB7D3}" srcOrd="0" destOrd="0" presId="urn:microsoft.com/office/officeart/2008/layout/AlternatingHexagons"/>
    <dgm:cxn modelId="{BE1B5641-1048-43FE-874C-E579E8D77F61}" type="presOf" srcId="{0E6F83FA-6ABB-4A5E-86F8-3FC0000BFA39}" destId="{7FD5B1C0-7868-44DC-9B17-2F07F64E966F}" srcOrd="0" destOrd="0" presId="urn:microsoft.com/office/officeart/2008/layout/AlternatingHexagons"/>
    <dgm:cxn modelId="{196BD1CD-9D84-4A94-98FA-BBD6506FA434}" srcId="{76B0F5D7-5B21-4523-BD2B-DB898BA4456C}" destId="{AC644053-7E63-40D5-9B58-38CA88BCC3FD}" srcOrd="2" destOrd="0" parTransId="{BC7EE72C-778D-47E2-8E00-87B54B9F8A6F}" sibTransId="{DAA8C27D-79EE-42A8-A4A8-E0C082511DCA}"/>
    <dgm:cxn modelId="{D1F6FBEA-C4E9-45B4-BE05-C0D561E0E0B9}" srcId="{76B0F5D7-5B21-4523-BD2B-DB898BA4456C}" destId="{F17B57AB-6D36-40B6-8395-6192EE3D62FC}" srcOrd="3" destOrd="0" parTransId="{8D42BA8D-A96F-4C85-8DD7-7CF4CCFA4773}" sibTransId="{CD0A7F99-5A0C-4420-B754-3C3269663359}"/>
    <dgm:cxn modelId="{B01DD1CB-F509-4293-B579-52563061124E}" type="presOf" srcId="{33022EE9-1B8D-4714-8631-74D9CA81E658}" destId="{F6E8BC15-D9DD-4BDF-ABFC-1867A525C212}" srcOrd="0" destOrd="0" presId="urn:microsoft.com/office/officeart/2008/layout/AlternatingHexagons"/>
    <dgm:cxn modelId="{19D10864-AEAF-40B5-B570-3874D4F9BD98}" type="presOf" srcId="{CD0A7F99-5A0C-4420-B754-3C3269663359}" destId="{AAF9489F-3B0E-4EFA-AA17-3CE419A5117C}" srcOrd="0" destOrd="0" presId="urn:microsoft.com/office/officeart/2008/layout/AlternatingHexagons"/>
    <dgm:cxn modelId="{CE586A18-E45A-4EF8-BFFE-E89545D512C8}" srcId="{AC644053-7E63-40D5-9B58-38CA88BCC3FD}" destId="{33022EE9-1B8D-4714-8631-74D9CA81E658}" srcOrd="0" destOrd="0" parTransId="{C0B81130-08FF-4700-94FD-428052C0FC46}" sibTransId="{832086C2-980D-46C0-A18C-3C35E4B99147}"/>
    <dgm:cxn modelId="{D648EC37-7325-4D5E-8DD8-0CC26E51AE45}" type="presOf" srcId="{AC644053-7E63-40D5-9B58-38CA88BCC3FD}" destId="{5166BF0C-0ACB-465F-B4A9-748FFE02B131}" srcOrd="0" destOrd="0" presId="urn:microsoft.com/office/officeart/2008/layout/AlternatingHexagons"/>
    <dgm:cxn modelId="{DFC761A3-BE06-47EC-88E2-1C44B47E3086}" type="presOf" srcId="{F17B57AB-6D36-40B6-8395-6192EE3D62FC}" destId="{CF8373A0-974C-4998-BB4D-BB8F37A64619}" srcOrd="0" destOrd="0" presId="urn:microsoft.com/office/officeart/2008/layout/AlternatingHexagons"/>
    <dgm:cxn modelId="{C864B5F2-6CE7-41D4-AEDC-6FBDC37AF668}" srcId="{19AEB370-7FE1-468B-832E-0477C12213B2}" destId="{0E6F83FA-6ABB-4A5E-86F8-3FC0000BFA39}" srcOrd="0" destOrd="0" parTransId="{03F51281-2618-4EBF-87F1-42D9A1428C9B}" sibTransId="{6E01FC8C-AB95-4DA0-87CA-9E26F21A203C}"/>
    <dgm:cxn modelId="{952E9B4F-A5DD-41EE-ADDC-89CDDE90555F}" type="presOf" srcId="{2256CB3D-6B86-4F7A-B21A-80041C45338C}" destId="{EE114C26-0266-4E90-830B-3C1A0A5D63B9}" srcOrd="0" destOrd="0" presId="urn:microsoft.com/office/officeart/2008/layout/AlternatingHexagons"/>
    <dgm:cxn modelId="{DA162A19-DD3D-4FB6-BD28-86AEB25084A8}" type="presOf" srcId="{581FA00B-F05C-4F01-886F-6831B5B03EC4}" destId="{6DF5EE4E-F51C-46A4-80C5-F2092CF57FE7}" srcOrd="0" destOrd="0" presId="urn:microsoft.com/office/officeart/2008/layout/AlternatingHexagons"/>
    <dgm:cxn modelId="{89D981C5-84FB-4117-A8A9-840680C1CEA1}" type="presOf" srcId="{70AA76BD-33E3-4703-B6DD-3AB2A9465D84}" destId="{638DB7A6-9A99-43A0-B3CF-C86651003CCB}" srcOrd="0" destOrd="0" presId="urn:microsoft.com/office/officeart/2008/layout/AlternatingHexagons"/>
    <dgm:cxn modelId="{EDAD6AAB-F1A5-4C51-A1FA-4891355C70CB}" type="presParOf" srcId="{8085D4BE-9EA4-437D-AD0D-B3C99A960981}" destId="{C5CE53C3-B9A0-4FC7-802A-CF8D3AD06829}" srcOrd="0" destOrd="0" presId="urn:microsoft.com/office/officeart/2008/layout/AlternatingHexagons"/>
    <dgm:cxn modelId="{00E357E1-708E-4480-A715-A857CA985451}" type="presParOf" srcId="{C5CE53C3-B9A0-4FC7-802A-CF8D3AD06829}" destId="{6DF5EE4E-F51C-46A4-80C5-F2092CF57FE7}" srcOrd="0" destOrd="0" presId="urn:microsoft.com/office/officeart/2008/layout/AlternatingHexagons"/>
    <dgm:cxn modelId="{EB15CF58-64F0-4998-87CC-6C525CFFFE3B}" type="presParOf" srcId="{C5CE53C3-B9A0-4FC7-802A-CF8D3AD06829}" destId="{EE114C26-0266-4E90-830B-3C1A0A5D63B9}" srcOrd="1" destOrd="0" presId="urn:microsoft.com/office/officeart/2008/layout/AlternatingHexagons"/>
    <dgm:cxn modelId="{C36493F2-426A-408F-8CFD-4607DEC6BB03}" type="presParOf" srcId="{C5CE53C3-B9A0-4FC7-802A-CF8D3AD06829}" destId="{8934C108-7652-47F9-B4FA-D7AB71C50DFE}" srcOrd="2" destOrd="0" presId="urn:microsoft.com/office/officeart/2008/layout/AlternatingHexagons"/>
    <dgm:cxn modelId="{D99B6802-6BD6-4A0A-99C5-9B9A737ED99D}" type="presParOf" srcId="{C5CE53C3-B9A0-4FC7-802A-CF8D3AD06829}" destId="{D23FD9C8-AC93-4B59-92A1-60A31A649935}" srcOrd="3" destOrd="0" presId="urn:microsoft.com/office/officeart/2008/layout/AlternatingHexagons"/>
    <dgm:cxn modelId="{9B80081C-EB77-4EA0-BAE2-705D29DCC545}" type="presParOf" srcId="{C5CE53C3-B9A0-4FC7-802A-CF8D3AD06829}" destId="{638DB7A6-9A99-43A0-B3CF-C86651003CCB}" srcOrd="4" destOrd="0" presId="urn:microsoft.com/office/officeart/2008/layout/AlternatingHexagons"/>
    <dgm:cxn modelId="{8209743C-9FEA-49E7-BC3F-9A515B560498}" type="presParOf" srcId="{8085D4BE-9EA4-437D-AD0D-B3C99A960981}" destId="{94FFADE7-C927-4EEA-8287-69167F9DABCB}" srcOrd="1" destOrd="0" presId="urn:microsoft.com/office/officeart/2008/layout/AlternatingHexagons"/>
    <dgm:cxn modelId="{19AD32AA-5647-4666-AFBE-E8D250195329}" type="presParOf" srcId="{8085D4BE-9EA4-437D-AD0D-B3C99A960981}" destId="{4D3BFDFA-875E-4CD7-8886-53F8836ADADA}" srcOrd="2" destOrd="0" presId="urn:microsoft.com/office/officeart/2008/layout/AlternatingHexagons"/>
    <dgm:cxn modelId="{BBCB4A1A-FDA3-45EF-8835-20400F2D0608}" type="presParOf" srcId="{4D3BFDFA-875E-4CD7-8886-53F8836ADADA}" destId="{757C5E16-0B42-4189-9821-0906E09A0F40}" srcOrd="0" destOrd="0" presId="urn:microsoft.com/office/officeart/2008/layout/AlternatingHexagons"/>
    <dgm:cxn modelId="{99A9F0F0-D081-4967-B8C4-82E29A43CF4E}" type="presParOf" srcId="{4D3BFDFA-875E-4CD7-8886-53F8836ADADA}" destId="{7FD5B1C0-7868-44DC-9B17-2F07F64E966F}" srcOrd="1" destOrd="0" presId="urn:microsoft.com/office/officeart/2008/layout/AlternatingHexagons"/>
    <dgm:cxn modelId="{086DA632-DA38-42D6-867F-436837E634A0}" type="presParOf" srcId="{4D3BFDFA-875E-4CD7-8886-53F8836ADADA}" destId="{461B5549-127A-417D-BB36-208836C0687E}" srcOrd="2" destOrd="0" presId="urn:microsoft.com/office/officeart/2008/layout/AlternatingHexagons"/>
    <dgm:cxn modelId="{E22374C3-4C83-4AB4-B442-885BD63FAFAD}" type="presParOf" srcId="{4D3BFDFA-875E-4CD7-8886-53F8836ADADA}" destId="{69BB4EC4-FB29-47D1-8B4F-F6D6C46B06BC}" srcOrd="3" destOrd="0" presId="urn:microsoft.com/office/officeart/2008/layout/AlternatingHexagons"/>
    <dgm:cxn modelId="{93929984-47CA-47B0-ADBA-E92AB5709AC7}" type="presParOf" srcId="{4D3BFDFA-875E-4CD7-8886-53F8836ADADA}" destId="{A6C3DE23-CF9B-46B2-978A-3DE367DCB23A}" srcOrd="4" destOrd="0" presId="urn:microsoft.com/office/officeart/2008/layout/AlternatingHexagons"/>
    <dgm:cxn modelId="{91C3D060-C236-4B7D-A2D1-B4036BFA9257}" type="presParOf" srcId="{8085D4BE-9EA4-437D-AD0D-B3C99A960981}" destId="{127D90B8-7F25-4D0F-AC3C-FF087D20A519}" srcOrd="3" destOrd="0" presId="urn:microsoft.com/office/officeart/2008/layout/AlternatingHexagons"/>
    <dgm:cxn modelId="{57933989-283E-499D-83AB-84403B939C7F}" type="presParOf" srcId="{8085D4BE-9EA4-437D-AD0D-B3C99A960981}" destId="{AEF73805-EF2F-40E4-BFFC-51AB9022C524}" srcOrd="4" destOrd="0" presId="urn:microsoft.com/office/officeart/2008/layout/AlternatingHexagons"/>
    <dgm:cxn modelId="{C52CC198-21A6-40FA-BC61-98C1F734C78B}" type="presParOf" srcId="{AEF73805-EF2F-40E4-BFFC-51AB9022C524}" destId="{5166BF0C-0ACB-465F-B4A9-748FFE02B131}" srcOrd="0" destOrd="0" presId="urn:microsoft.com/office/officeart/2008/layout/AlternatingHexagons"/>
    <dgm:cxn modelId="{2A028D4B-E963-4245-B6E7-E20A515CC875}" type="presParOf" srcId="{AEF73805-EF2F-40E4-BFFC-51AB9022C524}" destId="{F6E8BC15-D9DD-4BDF-ABFC-1867A525C212}" srcOrd="1" destOrd="0" presId="urn:microsoft.com/office/officeart/2008/layout/AlternatingHexagons"/>
    <dgm:cxn modelId="{5A43DAB1-2728-4122-9685-B39D1DD42993}" type="presParOf" srcId="{AEF73805-EF2F-40E4-BFFC-51AB9022C524}" destId="{1D122F2B-347A-4C96-8293-1A3BE319A9FB}" srcOrd="2" destOrd="0" presId="urn:microsoft.com/office/officeart/2008/layout/AlternatingHexagons"/>
    <dgm:cxn modelId="{726E88FC-5AF4-4313-B035-660DAEA8D4DA}" type="presParOf" srcId="{AEF73805-EF2F-40E4-BFFC-51AB9022C524}" destId="{6616F0E9-4EA9-45C0-93E4-2B6AA0029C28}" srcOrd="3" destOrd="0" presId="urn:microsoft.com/office/officeart/2008/layout/AlternatingHexagons"/>
    <dgm:cxn modelId="{94D4D999-EC53-46E1-9B00-2FFE531959F1}" type="presParOf" srcId="{AEF73805-EF2F-40E4-BFFC-51AB9022C524}" destId="{99376E46-2E4B-4E10-8647-3079401BB7D3}" srcOrd="4" destOrd="0" presId="urn:microsoft.com/office/officeart/2008/layout/AlternatingHexagons"/>
    <dgm:cxn modelId="{452B629F-E558-4A48-B999-561AED1B6A1B}" type="presParOf" srcId="{8085D4BE-9EA4-437D-AD0D-B3C99A960981}" destId="{CBB74539-9193-4D3E-A3B6-AE7B5A734302}" srcOrd="5" destOrd="0" presId="urn:microsoft.com/office/officeart/2008/layout/AlternatingHexagons"/>
    <dgm:cxn modelId="{A32AA957-2404-4546-A988-A23CD32BCC58}" type="presParOf" srcId="{8085D4BE-9EA4-437D-AD0D-B3C99A960981}" destId="{C318D6E1-28AA-4AE7-9279-99A904FA7038}" srcOrd="6" destOrd="0" presId="urn:microsoft.com/office/officeart/2008/layout/AlternatingHexagons"/>
    <dgm:cxn modelId="{2448341A-9780-4E52-8D46-385E120A3865}" type="presParOf" srcId="{C318D6E1-28AA-4AE7-9279-99A904FA7038}" destId="{CF8373A0-974C-4998-BB4D-BB8F37A64619}" srcOrd="0" destOrd="0" presId="urn:microsoft.com/office/officeart/2008/layout/AlternatingHexagons"/>
    <dgm:cxn modelId="{C87079E2-0F2E-48E5-87CF-9A0B33D48A7C}" type="presParOf" srcId="{C318D6E1-28AA-4AE7-9279-99A904FA7038}" destId="{D4B397C5-02F3-41D6-BD4E-9368AA3E968F}" srcOrd="1" destOrd="0" presId="urn:microsoft.com/office/officeart/2008/layout/AlternatingHexagons"/>
    <dgm:cxn modelId="{B5462545-CE94-4FBC-980D-167A50EB5153}" type="presParOf" srcId="{C318D6E1-28AA-4AE7-9279-99A904FA7038}" destId="{89EA71F8-2C05-4AC7-8826-36F0552647F2}" srcOrd="2" destOrd="0" presId="urn:microsoft.com/office/officeart/2008/layout/AlternatingHexagons"/>
    <dgm:cxn modelId="{9847C47B-BC22-41E2-A2FA-2B65B4826B40}" type="presParOf" srcId="{C318D6E1-28AA-4AE7-9279-99A904FA7038}" destId="{076FB66A-0F76-4BB1-B492-AC7ECACDEF24}" srcOrd="3" destOrd="0" presId="urn:microsoft.com/office/officeart/2008/layout/AlternatingHexagons"/>
    <dgm:cxn modelId="{24AA96FC-BAAC-4514-96D4-441DB417735E}" type="presParOf" srcId="{C318D6E1-28AA-4AE7-9279-99A904FA7038}" destId="{AAF9489F-3B0E-4EFA-AA17-3CE419A5117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6AA16-D07D-4C52-88A1-7DAB5F29EA6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DE6A0-580B-464F-8501-CD07C3017C50}">
      <dgm:prSet phldrT="[Текст]" custT="1"/>
      <dgm:spPr/>
      <dgm:t>
        <a:bodyPr/>
        <a:lstStyle/>
        <a:p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Познаватель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-но-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информа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ционный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блок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3867F4-75C2-4746-ADB7-25B082913CA5}" type="parTrans" cxnId="{DF50D190-0869-4A2F-9B34-655A52A46D1C}">
      <dgm:prSet/>
      <dgm:spPr/>
      <dgm:t>
        <a:bodyPr/>
        <a:lstStyle/>
        <a:p>
          <a:endParaRPr lang="ru-RU"/>
        </a:p>
      </dgm:t>
    </dgm:pt>
    <dgm:pt modelId="{54BC4852-43A2-424D-BCDC-CB7EDBB7A4FC}" type="sibTrans" cxnId="{DF50D190-0869-4A2F-9B34-655A52A46D1C}">
      <dgm:prSet/>
      <dgm:spPr/>
      <dgm:t>
        <a:bodyPr/>
        <a:lstStyle/>
        <a:p>
          <a:endParaRPr lang="ru-RU"/>
        </a:p>
      </dgm:t>
    </dgm:pt>
    <dgm:pt modelId="{FB6FBBBC-B98A-4293-97A5-484CC28F0A7A}">
      <dgm:prSet phldrT="[Текст]" custT="1"/>
      <dgm:spPr/>
      <dgm:t>
        <a:bodyPr/>
        <a:lstStyle/>
        <a:p>
          <a:r>
            <a:rPr lang="ru-RU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Мировоззрение, обобщенные знания</a:t>
          </a:r>
          <a:br>
            <a:rPr lang="ru-RU" sz="1400" b="1" dirty="0" smtClean="0">
              <a:latin typeface="Arial Narrow" panose="020B0606020202030204" pitchFamily="34" charset="0"/>
              <a:cs typeface="Arial" panose="020B0604020202020204" pitchFamily="34" charset="0"/>
            </a:rPr>
          </a:br>
          <a:r>
            <a:rPr lang="ru-RU" sz="1400" b="1" dirty="0" smtClean="0">
              <a:latin typeface="Arial Narrow" panose="020B0606020202030204" pitchFamily="34" charset="0"/>
              <a:cs typeface="Arial" panose="020B0604020202020204" pitchFamily="34" charset="0"/>
            </a:rPr>
            <a:t>о мире</a:t>
          </a:r>
          <a:endParaRPr lang="ru-RU" sz="14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565B6DF-22DC-459A-A66B-B17E8C35D7CD}" type="parTrans" cxnId="{87EB63B6-153E-4855-A2F4-A3D60E4AA10B}">
      <dgm:prSet/>
      <dgm:spPr/>
      <dgm:t>
        <a:bodyPr/>
        <a:lstStyle/>
        <a:p>
          <a:endParaRPr lang="ru-RU"/>
        </a:p>
      </dgm:t>
    </dgm:pt>
    <dgm:pt modelId="{7FDF2E5D-C5B8-4EE1-8320-5699FAF296C2}" type="sibTrans" cxnId="{87EB63B6-153E-4855-A2F4-A3D60E4AA10B}">
      <dgm:prSet/>
      <dgm:spPr/>
      <dgm:t>
        <a:bodyPr/>
        <a:lstStyle/>
        <a:p>
          <a:endParaRPr lang="ru-RU"/>
        </a:p>
      </dgm:t>
    </dgm:pt>
    <dgm:pt modelId="{C58CDEA3-E305-4204-925F-472DE1E19B47}">
      <dgm:prSet phldrT="[Текст]" custT="1"/>
      <dgm:spPr/>
      <dgm:t>
        <a:bodyPr/>
        <a:lstStyle/>
        <a:p>
          <a:r>
            <a:rPr lang="ru-RU" sz="1400" dirty="0" smtClean="0"/>
            <a:t>Ценностный блок</a:t>
          </a:r>
          <a:endParaRPr lang="ru-RU" sz="1400" dirty="0"/>
        </a:p>
      </dgm:t>
    </dgm:pt>
    <dgm:pt modelId="{2721C01B-50C4-4B5E-AF48-F4B559CD2B79}" type="parTrans" cxnId="{3F73121E-BBA3-469E-99DB-72BCF45DDEDE}">
      <dgm:prSet/>
      <dgm:spPr/>
      <dgm:t>
        <a:bodyPr/>
        <a:lstStyle/>
        <a:p>
          <a:endParaRPr lang="ru-RU"/>
        </a:p>
      </dgm:t>
    </dgm:pt>
    <dgm:pt modelId="{9FBCFE24-480D-4349-A919-B97B7F88BF65}" type="sibTrans" cxnId="{3F73121E-BBA3-469E-99DB-72BCF45DDEDE}">
      <dgm:prSet/>
      <dgm:spPr/>
      <dgm:t>
        <a:bodyPr/>
        <a:lstStyle/>
        <a:p>
          <a:endParaRPr lang="ru-RU"/>
        </a:p>
      </dgm:t>
    </dgm:pt>
    <dgm:pt modelId="{01A46A31-9A32-4C2E-8231-E758A26825A3}">
      <dgm:prSet phldrT="[Текст]" custT="1"/>
      <dgm:spPr/>
      <dgm:t>
        <a:bodyPr/>
        <a:lstStyle/>
        <a:p>
          <a:r>
            <a:rPr lang="ru-RU" sz="1400" b="1" dirty="0" smtClean="0">
              <a:latin typeface="Arial Narrow" panose="020B0606020202030204" pitchFamily="34" charset="0"/>
            </a:rPr>
            <a:t>Содержит отношение людей</a:t>
          </a:r>
          <a:br>
            <a:rPr lang="ru-RU" sz="1400" b="1" dirty="0" smtClean="0">
              <a:latin typeface="Arial Narrow" panose="020B0606020202030204" pitchFamily="34" charset="0"/>
            </a:rPr>
          </a:br>
          <a:r>
            <a:rPr lang="ru-RU" sz="1400" b="1" dirty="0" smtClean="0">
              <a:latin typeface="Arial Narrow" panose="020B0606020202030204" pitchFamily="34" charset="0"/>
            </a:rPr>
            <a:t>к происходящему в соответствии с их целями, потребностями, интересами </a:t>
          </a:r>
          <a:endParaRPr lang="ru-RU" sz="1400" b="1" dirty="0">
            <a:latin typeface="Arial Narrow" panose="020B0606020202030204" pitchFamily="34" charset="0"/>
          </a:endParaRPr>
        </a:p>
      </dgm:t>
    </dgm:pt>
    <dgm:pt modelId="{6B21A648-F3D0-4958-9FC0-AF1B495EF496}" type="parTrans" cxnId="{AB218FFF-0620-47E6-ACCC-AF4C4006F923}">
      <dgm:prSet/>
      <dgm:spPr/>
      <dgm:t>
        <a:bodyPr/>
        <a:lstStyle/>
        <a:p>
          <a:endParaRPr lang="ru-RU"/>
        </a:p>
      </dgm:t>
    </dgm:pt>
    <dgm:pt modelId="{3A0647FE-61E2-47B9-9A61-CACD5122A460}" type="sibTrans" cxnId="{AB218FFF-0620-47E6-ACCC-AF4C4006F923}">
      <dgm:prSet/>
      <dgm:spPr/>
      <dgm:t>
        <a:bodyPr/>
        <a:lstStyle/>
        <a:p>
          <a:endParaRPr lang="ru-RU"/>
        </a:p>
      </dgm:t>
    </dgm:pt>
    <dgm:pt modelId="{429D136B-FA54-42E1-9173-452354E7BC91}">
      <dgm:prSet phldrT="[Текст]" custT="1"/>
      <dgm:spPr/>
      <dgm:t>
        <a:bodyPr/>
        <a:lstStyle/>
        <a:p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Поведенчес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-кий блок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7786D1-C3A2-468A-8E3C-D953822270A1}" type="parTrans" cxnId="{B00417E5-3D43-4A55-BB61-441DB2E31669}">
      <dgm:prSet/>
      <dgm:spPr/>
      <dgm:t>
        <a:bodyPr/>
        <a:lstStyle/>
        <a:p>
          <a:endParaRPr lang="ru-RU"/>
        </a:p>
      </dgm:t>
    </dgm:pt>
    <dgm:pt modelId="{D372342C-94B9-4084-8E5F-FAE3282E2A79}" type="sibTrans" cxnId="{B00417E5-3D43-4A55-BB61-441DB2E31669}">
      <dgm:prSet/>
      <dgm:spPr/>
      <dgm:t>
        <a:bodyPr/>
        <a:lstStyle/>
        <a:p>
          <a:endParaRPr lang="ru-RU"/>
        </a:p>
      </dgm:t>
    </dgm:pt>
    <dgm:pt modelId="{6BB48FBB-E32C-4D09-9B65-2977CBC764A4}">
      <dgm:prSet phldrT="[Текст]" custT="1"/>
      <dgm:spPr/>
      <dgm:t>
        <a:bodyPr/>
        <a:lstStyle/>
        <a:p>
          <a:pPr algn="l"/>
          <a:r>
            <a:rPr lang="ru-RU" sz="1400" b="1" dirty="0" smtClean="0">
              <a:latin typeface="Arial Narrow" panose="020B0606020202030204" pitchFamily="34" charset="0"/>
            </a:rPr>
            <a:t>Отдельные поведенческие акты</a:t>
          </a:r>
          <a:endParaRPr lang="ru-RU" sz="1400" b="1" dirty="0">
            <a:latin typeface="Arial Narrow" panose="020B0606020202030204" pitchFamily="34" charset="0"/>
          </a:endParaRPr>
        </a:p>
      </dgm:t>
    </dgm:pt>
    <dgm:pt modelId="{389D66B6-4544-4306-A291-FCCA6D46FC71}" type="parTrans" cxnId="{6AF1177F-0DBB-4440-BD0A-31BD83DCF513}">
      <dgm:prSet/>
      <dgm:spPr/>
      <dgm:t>
        <a:bodyPr/>
        <a:lstStyle/>
        <a:p>
          <a:endParaRPr lang="ru-RU"/>
        </a:p>
      </dgm:t>
    </dgm:pt>
    <dgm:pt modelId="{69EE2469-2829-4687-A141-1FB35EE67CE4}" type="sibTrans" cxnId="{6AF1177F-0DBB-4440-BD0A-31BD83DCF513}">
      <dgm:prSet/>
      <dgm:spPr/>
      <dgm:t>
        <a:bodyPr/>
        <a:lstStyle/>
        <a:p>
          <a:endParaRPr lang="ru-RU"/>
        </a:p>
      </dgm:t>
    </dgm:pt>
    <dgm:pt modelId="{7F1D78DB-8FC5-4236-B981-A0953FB714B3}" type="pres">
      <dgm:prSet presAssocID="{6826AA16-D07D-4C52-88A1-7DAB5F29EA6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4CE20-C3CB-4C57-B505-3E3064D0D0A0}" type="pres">
      <dgm:prSet presAssocID="{6826AA16-D07D-4C52-88A1-7DAB5F29EA66}" presName="cycle" presStyleCnt="0"/>
      <dgm:spPr/>
    </dgm:pt>
    <dgm:pt modelId="{2F040F19-08FB-467E-931A-48F8AC95A8FE}" type="pres">
      <dgm:prSet presAssocID="{6826AA16-D07D-4C52-88A1-7DAB5F29EA66}" presName="centerShape" presStyleCnt="0"/>
      <dgm:spPr/>
    </dgm:pt>
    <dgm:pt modelId="{0EA639E2-9AB0-494C-9C83-C077DC51856D}" type="pres">
      <dgm:prSet presAssocID="{6826AA16-D07D-4C52-88A1-7DAB5F29EA66}" presName="connSite" presStyleLbl="node1" presStyleIdx="0" presStyleCnt="4"/>
      <dgm:spPr/>
    </dgm:pt>
    <dgm:pt modelId="{CAB3B12B-B627-4CA2-941D-1099780A428F}" type="pres">
      <dgm:prSet presAssocID="{6826AA16-D07D-4C52-88A1-7DAB5F29EA66}" presName="visible" presStyleLbl="node1" presStyleIdx="0" presStyleCnt="4" custScaleX="106517" custScaleY="106702" custLinFactNeighborX="1128" custLinFactNeighborY="238"/>
      <dgm:spPr/>
      <dgm:t>
        <a:bodyPr/>
        <a:lstStyle/>
        <a:p>
          <a:endParaRPr lang="ru-RU"/>
        </a:p>
      </dgm:t>
    </dgm:pt>
    <dgm:pt modelId="{360E23D6-250D-4410-AA66-414A4DDB8634}" type="pres">
      <dgm:prSet presAssocID="{513867F4-75C2-4746-ADB7-25B082913CA5}" presName="Name25" presStyleLbl="parChTrans1D1" presStyleIdx="0" presStyleCnt="3"/>
      <dgm:spPr/>
      <dgm:t>
        <a:bodyPr/>
        <a:lstStyle/>
        <a:p>
          <a:endParaRPr lang="ru-RU"/>
        </a:p>
      </dgm:t>
    </dgm:pt>
    <dgm:pt modelId="{2B4D16AC-DBF1-4133-8187-1C4F5A53326F}" type="pres">
      <dgm:prSet presAssocID="{A19DE6A0-580B-464F-8501-CD07C3017C50}" presName="node" presStyleCnt="0"/>
      <dgm:spPr/>
    </dgm:pt>
    <dgm:pt modelId="{E5C769D1-7B3E-450F-B687-10A0E9C85DDF}" type="pres">
      <dgm:prSet presAssocID="{A19DE6A0-580B-464F-8501-CD07C3017C50}" presName="parentNode" presStyleLbl="node1" presStyleIdx="1" presStyleCnt="4" custScaleX="105517" custScaleY="1073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2507B-E632-478B-8519-E2B4CAB3F182}" type="pres">
      <dgm:prSet presAssocID="{A19DE6A0-580B-464F-8501-CD07C3017C50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34A95-FFC1-4FD3-9B1A-2C19A15CEAE4}" type="pres">
      <dgm:prSet presAssocID="{2721C01B-50C4-4B5E-AF48-F4B559CD2B79}" presName="Name25" presStyleLbl="parChTrans1D1" presStyleIdx="1" presStyleCnt="3"/>
      <dgm:spPr/>
      <dgm:t>
        <a:bodyPr/>
        <a:lstStyle/>
        <a:p>
          <a:endParaRPr lang="ru-RU"/>
        </a:p>
      </dgm:t>
    </dgm:pt>
    <dgm:pt modelId="{4E698AA0-369C-4335-A664-2DFB9EC232D8}" type="pres">
      <dgm:prSet presAssocID="{C58CDEA3-E305-4204-925F-472DE1E19B47}" presName="node" presStyleCnt="0"/>
      <dgm:spPr/>
    </dgm:pt>
    <dgm:pt modelId="{945C4383-A0D7-410D-9EC9-AC6DDE347F12}" type="pres">
      <dgm:prSet presAssocID="{C58CDEA3-E305-4204-925F-472DE1E19B47}" presName="parentNode" presStyleLbl="node1" presStyleIdx="2" presStyleCnt="4" custScaleX="107681" custScaleY="105483" custLinFactNeighborX="41360" custLinFactNeighborY="27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15787-6B4C-4F75-AB4A-E5CA4D670F71}" type="pres">
      <dgm:prSet presAssocID="{C58CDEA3-E305-4204-925F-472DE1E19B47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18E92-CBBA-46B5-9BEB-5A59B6485CF5}" type="pres">
      <dgm:prSet presAssocID="{CC7786D1-C3A2-468A-8E3C-D953822270A1}" presName="Name25" presStyleLbl="parChTrans1D1" presStyleIdx="2" presStyleCnt="3"/>
      <dgm:spPr/>
      <dgm:t>
        <a:bodyPr/>
        <a:lstStyle/>
        <a:p>
          <a:endParaRPr lang="ru-RU"/>
        </a:p>
      </dgm:t>
    </dgm:pt>
    <dgm:pt modelId="{29967EE4-2D5D-484E-90C7-F0A944E9373D}" type="pres">
      <dgm:prSet presAssocID="{429D136B-FA54-42E1-9173-452354E7BC91}" presName="node" presStyleCnt="0"/>
      <dgm:spPr/>
    </dgm:pt>
    <dgm:pt modelId="{275B0CC4-F0F4-4A7F-8CB8-F4A8DB25DA96}" type="pres">
      <dgm:prSet presAssocID="{429D136B-FA54-42E1-9173-452354E7BC91}" presName="parentNode" presStyleLbl="node1" presStyleIdx="3" presStyleCnt="4" custScaleX="103078" custScaleY="100986" custLinFactNeighborX="-278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1ADFD-F4E8-40E0-BE1A-88A162D0C351}" type="pres">
      <dgm:prSet presAssocID="{429D136B-FA54-42E1-9173-452354E7BC91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2EC74-2B47-4ECD-832E-3F75C958797B}" type="presOf" srcId="{C58CDEA3-E305-4204-925F-472DE1E19B47}" destId="{945C4383-A0D7-410D-9EC9-AC6DDE347F12}" srcOrd="0" destOrd="0" presId="urn:microsoft.com/office/officeart/2005/8/layout/radial2"/>
    <dgm:cxn modelId="{8DB3F6B3-135F-43BB-B139-DF34D6E706B6}" type="presOf" srcId="{2721C01B-50C4-4B5E-AF48-F4B559CD2B79}" destId="{14C34A95-FFC1-4FD3-9B1A-2C19A15CEAE4}" srcOrd="0" destOrd="0" presId="urn:microsoft.com/office/officeart/2005/8/layout/radial2"/>
    <dgm:cxn modelId="{CFB8C725-3A93-4B6F-A7D8-EFE8CE2CB5DA}" type="presOf" srcId="{513867F4-75C2-4746-ADB7-25B082913CA5}" destId="{360E23D6-250D-4410-AA66-414A4DDB8634}" srcOrd="0" destOrd="0" presId="urn:microsoft.com/office/officeart/2005/8/layout/radial2"/>
    <dgm:cxn modelId="{FB837665-6347-4955-8F55-E95FE328623E}" type="presOf" srcId="{6826AA16-D07D-4C52-88A1-7DAB5F29EA66}" destId="{7F1D78DB-8FC5-4236-B981-A0953FB714B3}" srcOrd="0" destOrd="0" presId="urn:microsoft.com/office/officeart/2005/8/layout/radial2"/>
    <dgm:cxn modelId="{87EB63B6-153E-4855-A2F4-A3D60E4AA10B}" srcId="{A19DE6A0-580B-464F-8501-CD07C3017C50}" destId="{FB6FBBBC-B98A-4293-97A5-484CC28F0A7A}" srcOrd="0" destOrd="0" parTransId="{E565B6DF-22DC-459A-A66B-B17E8C35D7CD}" sibTransId="{7FDF2E5D-C5B8-4EE1-8320-5699FAF296C2}"/>
    <dgm:cxn modelId="{F8604523-EACE-49A9-A84C-A641B6E8E55B}" type="presOf" srcId="{6BB48FBB-E32C-4D09-9B65-2977CBC764A4}" destId="{9A11ADFD-F4E8-40E0-BE1A-88A162D0C351}" srcOrd="0" destOrd="0" presId="urn:microsoft.com/office/officeart/2005/8/layout/radial2"/>
    <dgm:cxn modelId="{E8F54023-BE54-4705-A053-9711C4BC444E}" type="presOf" srcId="{FB6FBBBC-B98A-4293-97A5-484CC28F0A7A}" destId="{82B2507B-E632-478B-8519-E2B4CAB3F182}" srcOrd="0" destOrd="0" presId="urn:microsoft.com/office/officeart/2005/8/layout/radial2"/>
    <dgm:cxn modelId="{AB218FFF-0620-47E6-ACCC-AF4C4006F923}" srcId="{C58CDEA3-E305-4204-925F-472DE1E19B47}" destId="{01A46A31-9A32-4C2E-8231-E758A26825A3}" srcOrd="0" destOrd="0" parTransId="{6B21A648-F3D0-4958-9FC0-AF1B495EF496}" sibTransId="{3A0647FE-61E2-47B9-9A61-CACD5122A460}"/>
    <dgm:cxn modelId="{6AF1177F-0DBB-4440-BD0A-31BD83DCF513}" srcId="{429D136B-FA54-42E1-9173-452354E7BC91}" destId="{6BB48FBB-E32C-4D09-9B65-2977CBC764A4}" srcOrd="0" destOrd="0" parTransId="{389D66B6-4544-4306-A291-FCCA6D46FC71}" sibTransId="{69EE2469-2829-4687-A141-1FB35EE67CE4}"/>
    <dgm:cxn modelId="{DF50D190-0869-4A2F-9B34-655A52A46D1C}" srcId="{6826AA16-D07D-4C52-88A1-7DAB5F29EA66}" destId="{A19DE6A0-580B-464F-8501-CD07C3017C50}" srcOrd="0" destOrd="0" parTransId="{513867F4-75C2-4746-ADB7-25B082913CA5}" sibTransId="{54BC4852-43A2-424D-BCDC-CB7EDBB7A4FC}"/>
    <dgm:cxn modelId="{EC230DFB-60FE-4FE5-B34B-4A8EDBE1B633}" type="presOf" srcId="{A19DE6A0-580B-464F-8501-CD07C3017C50}" destId="{E5C769D1-7B3E-450F-B687-10A0E9C85DDF}" srcOrd="0" destOrd="0" presId="urn:microsoft.com/office/officeart/2005/8/layout/radial2"/>
    <dgm:cxn modelId="{A621138F-B03F-4F0B-A281-AB610268B0FC}" type="presOf" srcId="{01A46A31-9A32-4C2E-8231-E758A26825A3}" destId="{C7B15787-6B4C-4F75-AB4A-E5CA4D670F71}" srcOrd="0" destOrd="0" presId="urn:microsoft.com/office/officeart/2005/8/layout/radial2"/>
    <dgm:cxn modelId="{3F73121E-BBA3-469E-99DB-72BCF45DDEDE}" srcId="{6826AA16-D07D-4C52-88A1-7DAB5F29EA66}" destId="{C58CDEA3-E305-4204-925F-472DE1E19B47}" srcOrd="1" destOrd="0" parTransId="{2721C01B-50C4-4B5E-AF48-F4B559CD2B79}" sibTransId="{9FBCFE24-480D-4349-A919-B97B7F88BF65}"/>
    <dgm:cxn modelId="{F5BC6EDB-E778-4533-984F-C4183401A048}" type="presOf" srcId="{429D136B-FA54-42E1-9173-452354E7BC91}" destId="{275B0CC4-F0F4-4A7F-8CB8-F4A8DB25DA96}" srcOrd="0" destOrd="0" presId="urn:microsoft.com/office/officeart/2005/8/layout/radial2"/>
    <dgm:cxn modelId="{2F979368-FEC6-4667-A6F0-DCC65DD8B174}" type="presOf" srcId="{CC7786D1-C3A2-468A-8E3C-D953822270A1}" destId="{43518E92-CBBA-46B5-9BEB-5A59B6485CF5}" srcOrd="0" destOrd="0" presId="urn:microsoft.com/office/officeart/2005/8/layout/radial2"/>
    <dgm:cxn modelId="{B00417E5-3D43-4A55-BB61-441DB2E31669}" srcId="{6826AA16-D07D-4C52-88A1-7DAB5F29EA66}" destId="{429D136B-FA54-42E1-9173-452354E7BC91}" srcOrd="2" destOrd="0" parTransId="{CC7786D1-C3A2-468A-8E3C-D953822270A1}" sibTransId="{D372342C-94B9-4084-8E5F-FAE3282E2A79}"/>
    <dgm:cxn modelId="{6D68B238-90F0-4ABD-87ED-120697DD8379}" type="presParOf" srcId="{7F1D78DB-8FC5-4236-B981-A0953FB714B3}" destId="{3914CE20-C3CB-4C57-B505-3E3064D0D0A0}" srcOrd="0" destOrd="0" presId="urn:microsoft.com/office/officeart/2005/8/layout/radial2"/>
    <dgm:cxn modelId="{6ED62D69-1416-47D6-9F8E-E0195CB47717}" type="presParOf" srcId="{3914CE20-C3CB-4C57-B505-3E3064D0D0A0}" destId="{2F040F19-08FB-467E-931A-48F8AC95A8FE}" srcOrd="0" destOrd="0" presId="urn:microsoft.com/office/officeart/2005/8/layout/radial2"/>
    <dgm:cxn modelId="{4BE859D5-F9C0-46EC-B9AC-D99BD11F668F}" type="presParOf" srcId="{2F040F19-08FB-467E-931A-48F8AC95A8FE}" destId="{0EA639E2-9AB0-494C-9C83-C077DC51856D}" srcOrd="0" destOrd="0" presId="urn:microsoft.com/office/officeart/2005/8/layout/radial2"/>
    <dgm:cxn modelId="{513E0BC6-38EE-426F-9DF5-A3C423CC9EA4}" type="presParOf" srcId="{2F040F19-08FB-467E-931A-48F8AC95A8FE}" destId="{CAB3B12B-B627-4CA2-941D-1099780A428F}" srcOrd="1" destOrd="0" presId="urn:microsoft.com/office/officeart/2005/8/layout/radial2"/>
    <dgm:cxn modelId="{3F5C56B9-2297-48F6-8910-F828B4B364A4}" type="presParOf" srcId="{3914CE20-C3CB-4C57-B505-3E3064D0D0A0}" destId="{360E23D6-250D-4410-AA66-414A4DDB8634}" srcOrd="1" destOrd="0" presId="urn:microsoft.com/office/officeart/2005/8/layout/radial2"/>
    <dgm:cxn modelId="{4C3226F2-E86E-4672-AFC7-3A671956CABE}" type="presParOf" srcId="{3914CE20-C3CB-4C57-B505-3E3064D0D0A0}" destId="{2B4D16AC-DBF1-4133-8187-1C4F5A53326F}" srcOrd="2" destOrd="0" presId="urn:microsoft.com/office/officeart/2005/8/layout/radial2"/>
    <dgm:cxn modelId="{F1C99E0C-FFC8-4CC9-BD34-CEBA9BDDEB94}" type="presParOf" srcId="{2B4D16AC-DBF1-4133-8187-1C4F5A53326F}" destId="{E5C769D1-7B3E-450F-B687-10A0E9C85DDF}" srcOrd="0" destOrd="0" presId="urn:microsoft.com/office/officeart/2005/8/layout/radial2"/>
    <dgm:cxn modelId="{0CB1D602-3D18-4B6E-9C7C-47BDB424ED6D}" type="presParOf" srcId="{2B4D16AC-DBF1-4133-8187-1C4F5A53326F}" destId="{82B2507B-E632-478B-8519-E2B4CAB3F182}" srcOrd="1" destOrd="0" presId="urn:microsoft.com/office/officeart/2005/8/layout/radial2"/>
    <dgm:cxn modelId="{4FC8A465-A07B-4223-B80A-E09966C1F82C}" type="presParOf" srcId="{3914CE20-C3CB-4C57-B505-3E3064D0D0A0}" destId="{14C34A95-FFC1-4FD3-9B1A-2C19A15CEAE4}" srcOrd="3" destOrd="0" presId="urn:microsoft.com/office/officeart/2005/8/layout/radial2"/>
    <dgm:cxn modelId="{5634A80D-6F42-40FB-8EEE-9B6B94D9DD18}" type="presParOf" srcId="{3914CE20-C3CB-4C57-B505-3E3064D0D0A0}" destId="{4E698AA0-369C-4335-A664-2DFB9EC232D8}" srcOrd="4" destOrd="0" presId="urn:microsoft.com/office/officeart/2005/8/layout/radial2"/>
    <dgm:cxn modelId="{45629338-D84D-4D18-98E5-F719F117BA29}" type="presParOf" srcId="{4E698AA0-369C-4335-A664-2DFB9EC232D8}" destId="{945C4383-A0D7-410D-9EC9-AC6DDE347F12}" srcOrd="0" destOrd="0" presId="urn:microsoft.com/office/officeart/2005/8/layout/radial2"/>
    <dgm:cxn modelId="{EEA42FA3-9D3A-499C-8322-EE695D470F48}" type="presParOf" srcId="{4E698AA0-369C-4335-A664-2DFB9EC232D8}" destId="{C7B15787-6B4C-4F75-AB4A-E5CA4D670F71}" srcOrd="1" destOrd="0" presId="urn:microsoft.com/office/officeart/2005/8/layout/radial2"/>
    <dgm:cxn modelId="{E8A73298-5F10-489D-98EF-5B73F627339B}" type="presParOf" srcId="{3914CE20-C3CB-4C57-B505-3E3064D0D0A0}" destId="{43518E92-CBBA-46B5-9BEB-5A59B6485CF5}" srcOrd="5" destOrd="0" presId="urn:microsoft.com/office/officeart/2005/8/layout/radial2"/>
    <dgm:cxn modelId="{CE0DDEC6-AF2B-48E5-B3D0-EF7E8F16CC36}" type="presParOf" srcId="{3914CE20-C3CB-4C57-B505-3E3064D0D0A0}" destId="{29967EE4-2D5D-484E-90C7-F0A944E9373D}" srcOrd="6" destOrd="0" presId="urn:microsoft.com/office/officeart/2005/8/layout/radial2"/>
    <dgm:cxn modelId="{0D151E62-D731-4C18-9577-DB0325CCF3BB}" type="presParOf" srcId="{29967EE4-2D5D-484E-90C7-F0A944E9373D}" destId="{275B0CC4-F0F4-4A7F-8CB8-F4A8DB25DA96}" srcOrd="0" destOrd="0" presId="urn:microsoft.com/office/officeart/2005/8/layout/radial2"/>
    <dgm:cxn modelId="{B46A4853-02B6-44C5-9953-084C1BC870FC}" type="presParOf" srcId="{29967EE4-2D5D-484E-90C7-F0A944E9373D}" destId="{9A11ADFD-F4E8-40E0-BE1A-88A162D0C35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5EE4E-F51C-46A4-80C5-F2092CF57FE7}">
      <dsp:nvSpPr>
        <dsp:cNvPr id="0" name=""/>
        <dsp:cNvSpPr/>
      </dsp:nvSpPr>
      <dsp:spPr>
        <a:xfrm rot="5400000">
          <a:off x="3919356" y="110570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знания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48805" y="259765"/>
        <a:ext cx="983622" cy="1130602"/>
      </dsp:txXfrm>
    </dsp:sp>
    <dsp:sp modelId="{EE114C26-0266-4E90-830B-3C1A0A5D63B9}">
      <dsp:nvSpPr>
        <dsp:cNvPr id="0" name=""/>
        <dsp:cNvSpPr/>
      </dsp:nvSpPr>
      <dsp:spPr>
        <a:xfrm>
          <a:off x="5498475" y="332310"/>
          <a:ext cx="1833053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патриотическое сознание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8475" y="332310"/>
        <a:ext cx="1833053" cy="985512"/>
      </dsp:txXfrm>
    </dsp:sp>
    <dsp:sp modelId="{638DB7A6-9A99-43A0-B3CF-C86651003CCB}">
      <dsp:nvSpPr>
        <dsp:cNvPr id="0" name=""/>
        <dsp:cNvSpPr/>
      </dsp:nvSpPr>
      <dsp:spPr>
        <a:xfrm rot="5400000">
          <a:off x="2376043" y="110570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705492" y="259765"/>
        <a:ext cx="983622" cy="1130602"/>
      </dsp:txXfrm>
    </dsp:sp>
    <dsp:sp modelId="{757C5E16-0B42-4189-9821-0906E09A0F40}">
      <dsp:nvSpPr>
        <dsp:cNvPr id="0" name=""/>
        <dsp:cNvSpPr/>
      </dsp:nvSpPr>
      <dsp:spPr>
        <a:xfrm rot="5400000">
          <a:off x="3144743" y="1504741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чувства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474192" y="1653936"/>
        <a:ext cx="983622" cy="1130602"/>
      </dsp:txXfrm>
    </dsp:sp>
    <dsp:sp modelId="{7FD5B1C0-7868-44DC-9B17-2F07F64E966F}">
      <dsp:nvSpPr>
        <dsp:cNvPr id="0" name=""/>
        <dsp:cNvSpPr/>
      </dsp:nvSpPr>
      <dsp:spPr>
        <a:xfrm>
          <a:off x="1418454" y="1726482"/>
          <a:ext cx="1773922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потребности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8454" y="1726482"/>
        <a:ext cx="1773922" cy="985512"/>
      </dsp:txXfrm>
    </dsp:sp>
    <dsp:sp modelId="{A6C3DE23-CF9B-46B2-978A-3DE367DCB23A}">
      <dsp:nvSpPr>
        <dsp:cNvPr id="0" name=""/>
        <dsp:cNvSpPr/>
      </dsp:nvSpPr>
      <dsp:spPr>
        <a:xfrm rot="5400000">
          <a:off x="4688055" y="1504741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17504" y="1653936"/>
        <a:ext cx="983622" cy="1130602"/>
      </dsp:txXfrm>
    </dsp:sp>
    <dsp:sp modelId="{5166BF0C-0ACB-465F-B4A9-748FFE02B131}">
      <dsp:nvSpPr>
        <dsp:cNvPr id="0" name=""/>
        <dsp:cNvSpPr/>
      </dsp:nvSpPr>
      <dsp:spPr>
        <a:xfrm rot="5400000">
          <a:off x="3919356" y="2898913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патриотические убеждения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248805" y="3048108"/>
        <a:ext cx="983622" cy="1130602"/>
      </dsp:txXfrm>
    </dsp:sp>
    <dsp:sp modelId="{F6E8BC15-D9DD-4BDF-ABFC-1867A525C212}">
      <dsp:nvSpPr>
        <dsp:cNvPr id="0" name=""/>
        <dsp:cNvSpPr/>
      </dsp:nvSpPr>
      <dsp:spPr>
        <a:xfrm>
          <a:off x="5498475" y="3120653"/>
          <a:ext cx="1833053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патриотическая деятельность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98475" y="3120653"/>
        <a:ext cx="1833053" cy="985512"/>
      </dsp:txXfrm>
    </dsp:sp>
    <dsp:sp modelId="{99376E46-2E4B-4E10-8647-3079401BB7D3}">
      <dsp:nvSpPr>
        <dsp:cNvPr id="0" name=""/>
        <dsp:cNvSpPr/>
      </dsp:nvSpPr>
      <dsp:spPr>
        <a:xfrm rot="5400000">
          <a:off x="2376043" y="2898913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705492" y="3048108"/>
        <a:ext cx="983622" cy="1130602"/>
      </dsp:txXfrm>
    </dsp:sp>
    <dsp:sp modelId="{CF8373A0-974C-4998-BB4D-BB8F37A64619}">
      <dsp:nvSpPr>
        <dsp:cNvPr id="0" name=""/>
        <dsp:cNvSpPr/>
      </dsp:nvSpPr>
      <dsp:spPr>
        <a:xfrm rot="5400000">
          <a:off x="3144743" y="4293084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патриотическое пове­дение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474192" y="4442279"/>
        <a:ext cx="983622" cy="1130602"/>
      </dsp:txXfrm>
    </dsp:sp>
    <dsp:sp modelId="{D4B397C5-02F3-41D6-BD4E-9368AA3E968F}">
      <dsp:nvSpPr>
        <dsp:cNvPr id="0" name=""/>
        <dsp:cNvSpPr/>
      </dsp:nvSpPr>
      <dsp:spPr>
        <a:xfrm>
          <a:off x="1418454" y="4514825"/>
          <a:ext cx="1773922" cy="98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9489F-3B0E-4EFA-AA17-3CE419A5117C}">
      <dsp:nvSpPr>
        <dsp:cNvPr id="0" name=""/>
        <dsp:cNvSpPr/>
      </dsp:nvSpPr>
      <dsp:spPr>
        <a:xfrm rot="5400000">
          <a:off x="4688055" y="4293084"/>
          <a:ext cx="1642520" cy="142899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5017504" y="4442279"/>
        <a:ext cx="983622" cy="1130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4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nspu.ru/views/library/19105/read.php" TargetMode="External"/><Relationship Id="rId2" Type="http://schemas.openxmlformats.org/officeDocument/2006/relationships/hyperlink" Target="https://lib.nspu.ru/views/library/55235/read.php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8" y="476672"/>
            <a:ext cx="713170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dirty="0"/>
              <a:t>МИНИСТЕРСТВО ОБРАЗОВАНИЯ, </a:t>
            </a:r>
            <a:r>
              <a:rPr lang="ru-RU" smtClean="0"/>
              <a:t>НАУКИ И </a:t>
            </a:r>
            <a:r>
              <a:rPr lang="ru-RU" dirty="0"/>
              <a:t>ИННОВАЦИОННОЙ ПОЛИТИКИ </a:t>
            </a:r>
            <a:endParaRPr lang="ru-RU" dirty="0" smtClean="0"/>
          </a:p>
          <a:p>
            <a:pPr algn="ctr"/>
            <a:r>
              <a:rPr lang="ru-RU" dirty="0" smtClean="0"/>
              <a:t>НОВОСИБИРСКОЙ </a:t>
            </a:r>
            <a:r>
              <a:rPr lang="ru-RU" dirty="0"/>
              <a:t>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8540" y="4262230"/>
            <a:ext cx="4346262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spcBef>
                <a:spcPct val="0"/>
              </a:spcBef>
            </a:pPr>
            <a:r>
              <a:rPr lang="ru-RU" altLang="ru-RU" sz="2000" b="1" dirty="0" err="1" smtClean="0"/>
              <a:t>Андронникова</a:t>
            </a:r>
            <a:endParaRPr lang="ru-RU" altLang="ru-RU" sz="2000" b="1" dirty="0" smtClean="0"/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/>
              <a:t>Ольга Олеговна</a:t>
            </a:r>
          </a:p>
          <a:p>
            <a:pPr algn="ctr">
              <a:spcBef>
                <a:spcPct val="0"/>
              </a:spcBef>
            </a:pPr>
            <a:endParaRPr lang="ru-RU" altLang="ru-RU" sz="800" b="1" dirty="0"/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канд. психол. наук, </a:t>
            </a:r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доцент НГПУ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57743" y="1615109"/>
            <a:ext cx="69737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Патриотизм ─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гражданское чувство любви и преданности </a:t>
            </a: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Родине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1" name="Picture 2" descr="C:\Users\fremen\Desktop\Логотип НГП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556792"/>
            <a:ext cx="936104" cy="75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" b="24528"/>
          <a:stretch/>
        </p:blipFill>
        <p:spPr>
          <a:xfrm>
            <a:off x="3221914" y="4309460"/>
            <a:ext cx="1567812" cy="15678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8418" y="404664"/>
            <a:ext cx="7078936" cy="115196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Патриотические ценности: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16072" y="1412776"/>
            <a:ext cx="8377201" cy="489554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58775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вплетены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 ценностно-мотивационный ряд ценностей в целом, в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совокупность: </a:t>
            </a: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общечеловеческих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(человек, жизнь, труд, мир, свобода, равенство, истина, добро, красота, благополучие, счастье, законность, культура, сотрудничество, справедливость и др.),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социоцентрических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или конкретно-социальных (коллективизм, соборность, народ, равенство, Родина, единство, вера, справедливость и др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.), </a:t>
            </a:r>
          </a:p>
          <a:p>
            <a:pPr marL="631825" indent="-274638">
              <a:lnSpc>
                <a:spcPct val="120000"/>
              </a:lnSpc>
              <a:spcBef>
                <a:spcPts val="600"/>
              </a:spcBef>
              <a:tabLst>
                <a:tab pos="442913" algn="l"/>
                <a:tab pos="536575" algn="l"/>
              </a:tabLst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(например,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морально-нравственные);</a:t>
            </a:r>
          </a:p>
          <a:p>
            <a:pPr marL="358775" indent="-358775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относятся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 базовым ценностям, составляющим фундамент личности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Важным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ценностно-смысловым пространством патриотического сознания выступают такие онтологические ценности,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природа, родители, Родина, родственники, народ.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77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409" y="44624"/>
            <a:ext cx="7345909" cy="2088233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Гражданственность как социально-психологическая характеристика личности</a:t>
            </a:r>
            <a:b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 социальных общностей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4323" y="2132856"/>
            <a:ext cx="8712967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SzPct val="100000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рассматривалась в истории отечественной педагогики как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общественно-государственный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патриотизм, предполагающий осознание своей принадлежности к государству, уважение к его законам, готовность защищать его интересы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принадлежность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 определенному классу, классовая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сознательность</a:t>
            </a:r>
            <a:b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солидарность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8163">
              <a:spcBef>
                <a:spcPts val="0"/>
              </a:spcBef>
              <a:buSzPct val="100000"/>
              <a:buFont typeface="Arial" panose="020B0604020202020204" pitchFamily="34" charset="0"/>
              <a:buChar char="-"/>
            </a:pP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общее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объединяющее качество, предполагающее ответственность за социально-экономическую и политическую жизнь страны, за поддержание ее обороноспособности и обеспечение в ней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правопорядка</a:t>
            </a:r>
          </a:p>
          <a:p>
            <a:pPr>
              <a:buSzPct val="100000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Социально-психологическими институтами развития гражданского самосознания и воспитания патриотических чувств в первую очередь являются образовательные учреждения, средства массовой информации, общественные, профессиональные и политические организации. </a:t>
            </a:r>
            <a:b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06" y="260648"/>
            <a:ext cx="7192736" cy="85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30" y="1268759"/>
            <a:ext cx="7935627" cy="467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3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0466" y="320390"/>
            <a:ext cx="6406674" cy="66033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Аспекты гражданственности</a:t>
            </a: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6370" y="1340768"/>
            <a:ext cx="7560840" cy="180020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</a:t>
            </a: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России и на Западе коренным образом отличаются. По верному замечанию </a:t>
            </a: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Ю. М. Резника, </a:t>
            </a: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«для российского менталитета гражданственность воспринимается </a:t>
            </a: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в </a:t>
            </a: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формально-политическом, а скорее в духовно-нравственном аспекте</a:t>
            </a: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 два аспекта наряду с аспектом нормативным (номинальная гражданственность) охватывают понятие </a:t>
            </a:r>
            <a:r>
              <a:rPr lang="ru-RU" alt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гражданственности </a:t>
            </a:r>
            <a:r>
              <a:rPr lang="ru-RU" alt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порождают присущую ему противоречивость. </a:t>
            </a:r>
            <a:endParaRPr lang="ru-RU" alt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2970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84765"/>
              </p:ext>
            </p:extLst>
          </p:nvPr>
        </p:nvGraphicFramePr>
        <p:xfrm>
          <a:off x="823691" y="4316010"/>
          <a:ext cx="7565527" cy="1838246"/>
        </p:xfrm>
        <a:graphic>
          <a:graphicData uri="http://schemas.openxmlformats.org/drawingml/2006/table">
            <a:tbl>
              <a:tblPr/>
              <a:tblGrid>
                <a:gridCol w="2481150"/>
                <a:gridCol w="2634179"/>
                <a:gridCol w="2450198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Формальная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гражданственность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Активная гражданственность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Нормативный аспект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Формально-политический аспект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Духовно-нравственный аспект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Номинальная гражданственность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Партисипативная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гражданственность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Идеальная гражданственность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91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116410" y="312068"/>
            <a:ext cx="7294162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en-GB" sz="32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Формирование</a:t>
            </a:r>
            <a:r>
              <a:rPr lang="en-GB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GB" sz="3200" dirty="0">
                <a:solidFill>
                  <a:srgbClr val="002060"/>
                </a:solidFill>
                <a:latin typeface="Arial Black" panose="020B0A04020102020204" pitchFamily="34" charset="0"/>
              </a:rPr>
              <a:t>патриотизма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324322" y="1556792"/>
            <a:ext cx="8469275" cy="4176464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lvl="1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формирования патриотизма в системе воспитательной работы в школе нужно знать не только его сущность и содержание, но и те внутренние психолого-педагогические компоненты, которые в своей совокупности выступают как носители указанного качества. Такими компонентами, по определению 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Ф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Харламова, являются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потребностно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-мотивационный,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когнитивно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-интеллектуальный, эмоционально-чувственный, поведенческий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волевой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компоненты.</a:t>
            </a:r>
            <a:endParaRPr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1188418" y="332656"/>
            <a:ext cx="7150159" cy="7143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Патриотические воспитание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540346" y="1412776"/>
            <a:ext cx="8208912" cy="4430276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263525" lvl="1" indent="-263525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это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целенаправленная и систематическая деятельность органов государственной власти, общественных организаций и объединений по формированию у граждан высокого патриотического сознания, соответствующих социальных и государственных институтов (прежде всего семьи и образовательной сферы), готовности к выполнению гражданского долга и конституционных обязанностей по защите интересов Родины, чувства верности своему Отечеству.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-263525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представляет собой сложную управляемую систему, включающую многообразие внутренних устойчивых связей и отношений объективного и субъективного характеров, взаимосвязанных между собой элементов, 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также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подсистемы содержательного, организационного и методического плана.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6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714599" y="620688"/>
            <a:ext cx="6594499" cy="812676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Задачи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патриотического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воспитания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  <a:endParaRPr lang="en-GB" sz="24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Shape"/>
          <p:cNvSpPr txBox="1"/>
          <p:nvPr/>
        </p:nvSpPr>
        <p:spPr>
          <a:xfrm>
            <a:off x="540345" y="1484783"/>
            <a:ext cx="8280921" cy="4742939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приобщение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подрастающего поколения к системе социокультурных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ценностей;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национального самосознания, ценностного отношения к личности, обществу, государству, к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идеям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ценностям их возрождения и развития;</a:t>
            </a: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уважения к закону, нормам коллективной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конкретных условий для проявления гражданственности, патриотизма, достойного выполнения общественного, государственного и воинского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долга;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hangingPunct="0">
              <a:lnSpc>
                <a:spcPct val="9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положительного отношения к труду, развитие потребности в труде на благо общества, государства, формирование социально значимой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деятельностной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целеустремленности.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457280" y="342900"/>
            <a:ext cx="8231029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endParaRPr lang="en-GB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65359" y="517202"/>
            <a:ext cx="7067875" cy="535534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патриотического</a:t>
            </a:r>
            <a:r>
              <a:rPr lang="en-GB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53201"/>
              </p:ext>
            </p:extLst>
          </p:nvPr>
        </p:nvGraphicFramePr>
        <p:xfrm>
          <a:off x="600541" y="1459556"/>
          <a:ext cx="8436749" cy="53157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5088"/>
                <a:gridCol w="1531952"/>
                <a:gridCol w="2468233"/>
                <a:gridCol w="3971476"/>
              </a:tblGrid>
              <a:tr h="379396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методов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Свойства методов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</a:tr>
              <a:tr h="1204780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формирования сознания личности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Убеждение, внушение, беседы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лекции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дискуссии, метод примера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Постановка подростка в позицию полноправного участника процесса, т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е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он не объект для применения данных методов, а сам принимает активное участие в их использовании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</a:tr>
              <a:tr h="1846828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организации деятельности и формирования опыта гражданского поведения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 требование, требование коллектива, общественное мнение, поручение, метод- требование, создание воспитывающих ситуаций, коллективное творческое дело, метод проектов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создавать ситуации, в которых подросток упражнялся бы в гражданской деятельности, осознавал свои обязанности по отношению к коллективу, обществу, ответственность за свои поступки. Важно демонстрировать значимость гражданской деятельности подростков для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</a:tr>
              <a:tr h="1715502"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867" marR="59867" marT="0" marB="0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Методы стимулирования деятельности и поведения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Соревнование, поощрение, наказание, взаимовыручка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создание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ситуации успеха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  <a:tc>
                  <a:txBody>
                    <a:bodyPr/>
                    <a:lstStyle/>
                    <a:p>
                      <a:pPr marL="4572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Необходимо побуждать подростка корректировать свое поведение. Стимулирование в различных его формах должно быть дозированным и заслуженным. Стимулирование побуждает подростка к анализу собственной деятельности, программирует дальнейшее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поведение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867" marR="59867" marT="0" marB="0">
                    <a:solidFill>
                      <a:srgbClr val="F0D4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9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ocuments\статьи\Статьи. Конференция по экстемизму\конечный вариант\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9" r="6179"/>
          <a:stretch/>
        </p:blipFill>
        <p:spPr bwMode="auto">
          <a:xfrm>
            <a:off x="1862700" y="44624"/>
            <a:ext cx="7102582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72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779" y="476672"/>
            <a:ext cx="7400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Литература: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52314" y="1340768"/>
            <a:ext cx="8712968" cy="525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Булыгин, И. В.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Основы обороны государства и военной службы : учеб. пособие для вузов : рек. УМО вузов РФ / И. В. Булыгин, А. Д. Корощенко,</a:t>
            </a:r>
            <a:b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С. В. Петров ;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ун-т,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Моск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гос. ун-т. – Новосибирск : НГПУ, 2011. – 224 с. 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Камашев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С. В.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 (воспитание) в условиях глобализации : социально-философский анализ : учеб. пособие по социальной философии для вузов.</a:t>
            </a:r>
            <a:b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поствузов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образования / С. В.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Камашев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Т. С. Косенко, Н. В. Наливайко ;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ун-т.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Новосибирск : НГПУ, 2014. – 165 с.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Доступна эл. версия в ЭБС НГПУ. –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Режим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доступа: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https://lib.nspu.ru/views/library/55235/read.php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Подготовлено и издано в рамках реализации Программы стратегического развития ФГБОУ ВПО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«НГПУ»</a:t>
            </a:r>
            <a:b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на 2012–2016 гг.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7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О. Д.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Этика : учеб. пособие / О. Д.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Ю. В.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Олейникова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ru-RU" sz="17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[науч. ред. Н. В. Наливайко] ; </a:t>
            </a:r>
            <a:r>
              <a:rPr lang="ru-RU" sz="17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Новосиб</a:t>
            </a:r>
            <a:r>
              <a:rPr lang="ru-RU" sz="17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. гос. </a:t>
            </a:r>
            <a:r>
              <a:rPr lang="ru-RU" sz="17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7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. ун-т. </a:t>
            </a:r>
            <a:r>
              <a:rPr lang="ru-RU" sz="1700" spc="-2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Новосибирск : НГПУ, 2013. </a:t>
            </a:r>
            <a:r>
              <a:rPr lang="ru-RU" sz="1700" spc="-2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222 с.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Доступна эл. версия в ЭБ НГПУ. – Режим доступа: 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https://lib.nspu.ru/views/library/19105/read.php</a:t>
            </a:r>
            <a:r>
              <a:rPr lang="ru-RU" sz="1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Чельцов, М. В. 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и патриотизм молодежи города Новосибирска и Новосибирской области : состояние, проблемы и перспективы / М. В. Чельцов, А. И. Тетерина ; Новосибирский гос.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ун-т.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Новосибирск : НГПУ, 2014. – 85 с.</a:t>
            </a:r>
          </a:p>
          <a:p>
            <a:pPr marL="263525" indent="-263525">
              <a:spcBef>
                <a:spcPts val="300"/>
              </a:spcBef>
              <a:buFont typeface="+mj-lt"/>
              <a:buAutoNum type="arabicPeriod"/>
              <a:tabLst>
                <a:tab pos="358775" algn="l"/>
              </a:tabLst>
            </a:pP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О патриотизме и гражданственности : учеб. пос. для студ., работников сферы молодежной политики и педагогов / под ред. д-ра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социол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наук, проф.</a:t>
            </a:r>
            <a:b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А. А. Козлова.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СПб. :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Элексис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Принт</a:t>
            </a:r>
            <a:r>
              <a:rPr lang="ru-RU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2005. – 228 с.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8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779" y="692697"/>
            <a:ext cx="7400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План: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684362" y="1844824"/>
            <a:ext cx="7627462" cy="3529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Сущность понятия «патриотизм» и его основные характеристики.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Гражданственность как социально-психологическая характеристика личности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социальных общностей.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патриотизма.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735850" y="2206043"/>
            <a:ext cx="7797384" cy="3311189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Патриотизм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от греческого </a:t>
            </a:r>
            <a:r>
              <a:rPr lang="ru-RU" sz="2400" i="1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patris</a:t>
            </a:r>
            <a:r>
              <a:rPr lang="ru-RU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– отечество) – нравственный и политический принцип, социальное чувство, содержанием которого является </a:t>
            </a:r>
            <a:r>
              <a:rPr lang="ru-RU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любовь</a:t>
            </a:r>
            <a:br>
              <a:rPr lang="ru-RU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 </a:t>
            </a:r>
            <a:r>
              <a:rPr lang="ru-RU" sz="2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отечеству, гордость за его прошлое и настоящее, готовность подчинить свои интересы интересам страны, стремление защищать интересы родины и своего народа. </a:t>
            </a:r>
          </a:p>
          <a:p>
            <a:endParaRPr lang="ru-RU" dirty="0"/>
          </a:p>
        </p:txBody>
      </p:sp>
      <p:sp>
        <p:nvSpPr>
          <p:cNvPr id="4" name="Shape"/>
          <p:cNvSpPr txBox="1"/>
          <p:nvPr/>
        </p:nvSpPr>
        <p:spPr>
          <a:xfrm>
            <a:off x="1116409" y="404664"/>
            <a:ext cx="7732747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Сущность понятия «патриотизм» и его </a:t>
            </a: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основные </a:t>
            </a: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характеристики</a:t>
            </a:r>
            <a:endParaRPr lang="en-GB" sz="3200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-324600" y="260648"/>
            <a:ext cx="8868868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endParaRPr lang="en-GB" sz="4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hape"/>
          <p:cNvSpPr txBox="1"/>
          <p:nvPr/>
        </p:nvSpPr>
        <p:spPr>
          <a:xfrm>
            <a:off x="540346" y="1700808"/>
            <a:ext cx="8208912" cy="4392488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hangingPunct="0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Патриотизм </a:t>
            </a:r>
            <a:r>
              <a:rPr lang="ru-RU" sz="2400" dirty="0" smtClean="0">
                <a:latin typeface="Calibri"/>
                <a:cs typeface="Arial" panose="020B0604020202020204" pitchFamily="34" charset="0"/>
              </a:rPr>
              <a:t>‒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это конкретное личностное качество человека.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0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Сущность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данного феномена заключается: </a:t>
            </a:r>
          </a:p>
          <a:p>
            <a:pPr marL="358775" indent="-358775" hangingPunct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а) в любви к Отечеству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родному краю, к своему многонациональному народу, его героической истории, культуре, обычаям и традициям; </a:t>
            </a:r>
          </a:p>
          <a:p>
            <a:pPr marL="358775" indent="-358775" hangingPunct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б)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стремлении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своими конкретными действиями, поступками служить своему Отечеству, его социально-экономическому процветанию, политической независимости и территориальной целостности. </a:t>
            </a:r>
          </a:p>
          <a:p>
            <a:pPr indent="457200" hangingPunct="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hangingPunct="0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hape"/>
          <p:cNvSpPr txBox="1"/>
          <p:nvPr/>
        </p:nvSpPr>
        <p:spPr>
          <a:xfrm>
            <a:off x="1160527" y="260648"/>
            <a:ext cx="7732747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Сущность понятия «патриотизм» и его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основные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характеристики</a:t>
            </a:r>
            <a:endParaRPr lang="en-GB" sz="2400" dirty="0" smtClean="0">
              <a:solidFill>
                <a:srgbClr val="00206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2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26" y="404827"/>
            <a:ext cx="7799016" cy="11519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структурные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элементы 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патриотизма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Объект 6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81714334"/>
              </p:ext>
            </p:extLst>
          </p:nvPr>
        </p:nvGraphicFramePr>
        <p:xfrm>
          <a:off x="287307" y="980728"/>
          <a:ext cx="8749983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362" y="275643"/>
            <a:ext cx="7799016" cy="11519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 патриотизма</a:t>
            </a:r>
          </a:p>
        </p:txBody>
      </p:sp>
      <p:sp>
        <p:nvSpPr>
          <p:cNvPr id="2" name="Овал 1"/>
          <p:cNvSpPr/>
          <p:nvPr/>
        </p:nvSpPr>
        <p:spPr>
          <a:xfrm>
            <a:off x="2603875" y="1412613"/>
            <a:ext cx="3745066" cy="1152291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духовно-нравственную сферу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71769" y="2761738"/>
            <a:ext cx="2615402" cy="117131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политическую </a:t>
            </a:r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</a:t>
            </a:r>
          </a:p>
        </p:txBody>
      </p:sp>
      <p:sp>
        <p:nvSpPr>
          <p:cNvPr id="6" name="Овал 5"/>
          <p:cNvSpPr/>
          <p:nvPr/>
        </p:nvSpPr>
        <p:spPr>
          <a:xfrm>
            <a:off x="2569176" y="4293096"/>
            <a:ext cx="3739955" cy="938201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социально-гуманистическую сферу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37040" y="2780928"/>
            <a:ext cx="2520718" cy="117131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национальную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сущность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6425" y="2422518"/>
            <a:ext cx="2304656" cy="1942586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Патриотизм проявляется через</a:t>
            </a:r>
            <a:endParaRPr lang="ru-RU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210" y="188640"/>
            <a:ext cx="7799016" cy="115196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патриотизма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4322" y="1196752"/>
            <a:ext cx="8640959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(державный) патриотизм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ставит превыше всего идею служения государству, приоритета государственных интересов над личными, частными интересами гражданина.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Российский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патриотизм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как социально-психологический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феномен представлен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большей степени на эмоционально-чувственном уровне. Основой российского патриотизма являются понятия Родина, Родина-мать, Отечество.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Национальный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патриотизм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истории и культуре конкретного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народа.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Любовь к своей земле, к своему народу, уважение к культуре через знание истории и знакомство с достоянием народа является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условием формирования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осознанной национальной идентичности, способствует развитию чувства гордости за свой народ, желание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сохранять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приумножать его ценности.</a:t>
            </a:r>
          </a:p>
          <a:p>
            <a:pPr marL="358775" indent="-358775"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Местный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патриотизм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проявляется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любви к родным местам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тому, что принято называть «малой Родиной».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его, начинаясь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семье, организованный и целенаправленный характер приобретает в школе, называясь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системой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процессом патриотического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9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446221" y="260648"/>
            <a:ext cx="8231029" cy="1028700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Патриотические воспитание</a:t>
            </a:r>
          </a:p>
        </p:txBody>
      </p:sp>
      <p:sp>
        <p:nvSpPr>
          <p:cNvPr id="2" name="Shape"/>
          <p:cNvSpPr txBox="1"/>
          <p:nvPr/>
        </p:nvSpPr>
        <p:spPr>
          <a:xfrm>
            <a:off x="684362" y="1700808"/>
            <a:ext cx="8064896" cy="3816424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marL="3175" lvl="1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Патриотическое воспитание </a:t>
            </a:r>
            <a:r>
              <a:rPr lang="ru-RU" sz="2200" dirty="0" smtClean="0">
                <a:latin typeface="Calibri"/>
                <a:cs typeface="Arial" panose="020B0604020202020204" pitchFamily="34" charset="0"/>
              </a:rPr>
              <a:t>‒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целенаправленная и систематическая деятельность органов государственной власти, общественных организаций и объединений по формированию у граждан высокого патриотического сознания, соответствующих социальных и государственных институтов (прежде всего семьи и образовательной сферы), готовности к выполнению гражданского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долга</a:t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конституционных обязанностей по защите интересов Родины, чувства верности своему Отечеству.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"/>
          <p:cNvSpPr txBox="1"/>
          <p:nvPr/>
        </p:nvSpPr>
        <p:spPr>
          <a:xfrm>
            <a:off x="3429596" y="2285998"/>
            <a:ext cx="2286397" cy="2286000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/>
          <a:p>
            <a:pPr algn="ctr"/>
            <a:endParaRPr lang="en-GB" sz="2800" dirty="0" smtClean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71686868"/>
              </p:ext>
            </p:extLst>
          </p:nvPr>
        </p:nvGraphicFramePr>
        <p:xfrm>
          <a:off x="827027" y="1757040"/>
          <a:ext cx="7778215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0426" y="260810"/>
            <a:ext cx="7211876" cy="1151966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Ценности можно классифицировать не только как центральное психологическое образование личности, но и как особую содержательную часть его сознания. Оно включает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себя: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3" r="70304" b="47155"/>
          <a:stretch/>
        </p:blipFill>
        <p:spPr>
          <a:xfrm>
            <a:off x="1620466" y="2852936"/>
            <a:ext cx="2448272" cy="242387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0141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клад 16-10-2015_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928</Words>
  <Application>Microsoft Office PowerPoint</Application>
  <PresentationFormat>Произвольный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1_Default Design</vt:lpstr>
      <vt:lpstr>Доклад 16-10-2015_2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структурные элементы  патриотизма</vt:lpstr>
      <vt:lpstr>Сущность патриотизма</vt:lpstr>
      <vt:lpstr>Виды патриотизма</vt:lpstr>
      <vt:lpstr>Презентация PowerPoint</vt:lpstr>
      <vt:lpstr>Ценности можно классифицировать не только как центральное психологическое образование личности, но и как особую содержательную часть его сознания. Оно включает в себя: </vt:lpstr>
      <vt:lpstr>Патриотические ценности:</vt:lpstr>
      <vt:lpstr>Гражданственность как социально-психологическая характеристика личности и социальных общностей</vt:lpstr>
      <vt:lpstr>Презентация PowerPoint</vt:lpstr>
      <vt:lpstr>Аспекты гражданственности</vt:lpstr>
      <vt:lpstr>Презентация PowerPoint</vt:lpstr>
      <vt:lpstr>Презентация PowerPoint</vt:lpstr>
      <vt:lpstr>Презентация PowerPoint</vt:lpstr>
      <vt:lpstr>Методы патриотического воспитания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fremen</cp:lastModifiedBy>
  <cp:revision>153</cp:revision>
  <cp:lastPrinted>2013-02-15T04:39:28Z</cp:lastPrinted>
  <dcterms:created xsi:type="dcterms:W3CDTF">2012-09-16T05:10:25Z</dcterms:created>
  <dcterms:modified xsi:type="dcterms:W3CDTF">2017-02-28T05:40:06Z</dcterms:modified>
</cp:coreProperties>
</file>